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63" r:id="rId2"/>
  </p:sldIdLst>
  <p:sldSz cx="12192000" cy="6858000"/>
  <p:notesSz cx="7099300" cy="10234613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  <p:cmAuthor id="3" name="Christelle Groussard" initials="CG" lastIdx="19" clrIdx="2"/>
  <p:cmAuthor id="4" name="Alain Tran" initials="AT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095" autoAdjust="0"/>
  </p:normalViewPr>
  <p:slideViewPr>
    <p:cSldViewPr>
      <p:cViewPr varScale="1">
        <p:scale>
          <a:sx n="67" d="100"/>
          <a:sy n="67" d="100"/>
        </p:scale>
        <p:origin x="688" y="40"/>
      </p:cViewPr>
      <p:guideLst>
        <p:guide pos="3840"/>
        <p:guide pos="6816"/>
        <p:guide pos="816"/>
        <p:guide orient="horz" pos="2160"/>
      </p:guideLst>
    </p:cSldViewPr>
  </p:slideViewPr>
  <p:outlineViewPr>
    <p:cViewPr>
      <p:scale>
        <a:sx n="33" d="100"/>
        <a:sy n="33" d="100"/>
      </p:scale>
      <p:origin x="0" y="-15542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132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rtl="0">
              <a:defRPr sz="1200"/>
            </a:lvl1pPr>
          </a:lstStyle>
          <a:p>
            <a:pPr algn="r" rtl="0"/>
            <a:fld id="{286B362F-EEAF-4BA4-9F5C-F7D573AD30CB}" type="datetime1">
              <a:rPr lang="fr-FR" smtClean="0"/>
              <a:pPr algn="r" rtl="0"/>
              <a:t>29/05/2021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rtl="0">
              <a:defRPr sz="1200"/>
            </a:lvl1pPr>
          </a:lstStyle>
          <a:p>
            <a:pPr algn="r" rtl="0"/>
            <a:fld id="{7BAE14B8-3CC9-472D-9BC5-A84D80684DE2}" type="slidenum">
              <a:rPr lang="fr-FR" smtClean="0"/>
              <a:pPr algn="r"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rtl="0">
              <a:defRPr sz="1200"/>
            </a:lvl1pPr>
          </a:lstStyle>
          <a:p>
            <a:fld id="{3AA8DE6A-9E7E-4C9F-B8BB-D9FE153B75BB}" type="datetime1">
              <a:rPr lang="fr-FR" smtClean="0"/>
              <a:pPr/>
              <a:t>29/05/2021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3454182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rtl="0">
              <a:defRPr sz="1200"/>
            </a:lvl1pPr>
          </a:lstStyle>
          <a:p>
            <a:pPr algn="r"/>
            <a:fld id="{7FB667E1-E601-4AAF-B95C-B25720D70A60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afbeelding 6"/>
          <p:cNvSpPr>
            <a:spLocks noGrp="1"/>
          </p:cNvSpPr>
          <p:nvPr>
            <p:ph type="pic" sz="quarter" idx="13" hasCustomPrompt="1"/>
          </p:nvPr>
        </p:nvSpPr>
        <p:spPr>
          <a:xfrm>
            <a:off x="-6899" y="1713353"/>
            <a:ext cx="12190498" cy="4220974"/>
          </a:xfrm>
          <a:solidFill>
            <a:srgbClr val="D5D5D5"/>
          </a:solidFill>
        </p:spPr>
        <p:txBody>
          <a:bodyPr vert="horz" lIns="0" tIns="108000" rIns="0" bIns="288000" rtlCol="0" anchor="ctr">
            <a:normAutofit/>
          </a:bodyPr>
          <a:lstStyle>
            <a:lvl1pPr marL="182568" indent="-182568" algn="ctr">
              <a:buFont typeface="Arial" panose="020B0604020202020204" pitchFamily="34" charset="0"/>
              <a:buNone/>
              <a:defRPr lang="nl-NL" baseline="0" dirty="0"/>
            </a:lvl1pPr>
          </a:lstStyle>
          <a:p>
            <a:pPr marL="0" lvl="0" indent="0" algn="ctr">
              <a:lnSpc>
                <a:spcPct val="200000"/>
              </a:lnSpc>
            </a:pPr>
            <a:r>
              <a:rPr lang="en-GB" noProof="0" dirty="0"/>
              <a:t>Click here to insert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-6002" y="0"/>
            <a:ext cx="12204900" cy="1700808"/>
            <a:chOff x="-6002" y="0"/>
            <a:chExt cx="12204900" cy="1700808"/>
          </a:xfrm>
        </p:grpSpPr>
        <p:sp>
          <p:nvSpPr>
            <p:cNvPr id="8" name="Rectangle 3"/>
            <p:cNvSpPr/>
            <p:nvPr userDrawn="1"/>
          </p:nvSpPr>
          <p:spPr bwMode="ltGray">
            <a:xfrm>
              <a:off x="-6002" y="0"/>
              <a:ext cx="12204900" cy="17008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b"/>
            <a:lstStyle/>
            <a:p>
              <a:pPr marL="0" marR="0" lvl="0" indent="0" algn="ctr" defTabSz="9144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phemia"/>
                <a:ea typeface="+mn-ea"/>
                <a:cs typeface="+mn-cs"/>
              </a:endParaRPr>
            </a:p>
          </p:txBody>
        </p:sp>
        <p:sp>
          <p:nvSpPr>
            <p:cNvPr id="13" name="Rectangle 5"/>
            <p:cNvSpPr/>
            <p:nvPr userDrawn="1"/>
          </p:nvSpPr>
          <p:spPr bwMode="white">
            <a:xfrm>
              <a:off x="3174" y="1052736"/>
              <a:ext cx="12188826" cy="76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800" dirty="0"/>
            </a:p>
          </p:txBody>
        </p:sp>
        <p:sp>
          <p:nvSpPr>
            <p:cNvPr id="14" name="Rectangle 5"/>
            <p:cNvSpPr/>
            <p:nvPr userDrawn="1"/>
          </p:nvSpPr>
          <p:spPr bwMode="white">
            <a:xfrm>
              <a:off x="-136" y="1052736"/>
              <a:ext cx="684000" cy="76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1800" dirty="0"/>
            </a:p>
          </p:txBody>
        </p:sp>
      </p:grpSp>
      <p:sp>
        <p:nvSpPr>
          <p:cNvPr id="3" name="Sous-titre 2"/>
          <p:cNvSpPr>
            <a:spLocks noGrp="1"/>
          </p:cNvSpPr>
          <p:nvPr userDrawn="1">
            <p:ph type="subTitle" idx="1"/>
          </p:nvPr>
        </p:nvSpPr>
        <p:spPr>
          <a:xfrm>
            <a:off x="695401" y="1141484"/>
            <a:ext cx="10801198" cy="559325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 cap="none" baseline="0">
                <a:solidFill>
                  <a:schemeClr val="accent6"/>
                </a:solidFill>
              </a:defRPr>
            </a:lvl1pPr>
            <a:lvl2pPr marL="457212" indent="0" algn="ctr" rtl="0">
              <a:buNone/>
              <a:defRPr sz="2800"/>
            </a:lvl2pPr>
            <a:lvl3pPr marL="914423" indent="0" algn="ctr" rtl="0">
              <a:buNone/>
              <a:defRPr sz="2400"/>
            </a:lvl3pPr>
            <a:lvl4pPr marL="1371634" indent="0" algn="ctr" rtl="0">
              <a:buNone/>
              <a:defRPr sz="2000"/>
            </a:lvl4pPr>
            <a:lvl5pPr marL="1828846" indent="0" algn="ctr" rtl="0">
              <a:buNone/>
              <a:defRPr sz="2000"/>
            </a:lvl5pPr>
            <a:lvl6pPr marL="2286057" indent="0" algn="ctr" rtl="0">
              <a:buNone/>
              <a:defRPr sz="2000"/>
            </a:lvl6pPr>
            <a:lvl7pPr marL="2743268" indent="0" algn="ctr" rtl="0">
              <a:buNone/>
              <a:defRPr sz="2000"/>
            </a:lvl7pPr>
            <a:lvl8pPr marL="3200480" indent="0" algn="ctr" rtl="0">
              <a:buNone/>
              <a:defRPr sz="2000"/>
            </a:lvl8pPr>
            <a:lvl9pPr marL="3657692" indent="0" algn="ctr" rtl="0">
              <a:buNone/>
              <a:defRPr sz="2000"/>
            </a:lvl9pPr>
          </a:lstStyle>
          <a:p>
            <a:pPr rtl="0"/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2" name="Titre 1"/>
          <p:cNvSpPr>
            <a:spLocks noGrp="1"/>
          </p:cNvSpPr>
          <p:nvPr userDrawn="1">
            <p:ph type="ctrTitle"/>
          </p:nvPr>
        </p:nvSpPr>
        <p:spPr>
          <a:xfrm>
            <a:off x="695404" y="165581"/>
            <a:ext cx="10801200" cy="815147"/>
          </a:xfrm>
        </p:spPr>
        <p:txBody>
          <a:bodyPr rtlCol="0" anchor="ctr">
            <a:normAutofit/>
          </a:bodyPr>
          <a:lstStyle>
            <a:lvl1pPr algn="l" rtl="0">
              <a:defRPr sz="4400">
                <a:solidFill>
                  <a:schemeClr val="accent6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-5228" y="5934329"/>
            <a:ext cx="12197230" cy="918411"/>
            <a:chOff x="-5228" y="5934327"/>
            <a:chExt cx="12197230" cy="918411"/>
          </a:xfrm>
        </p:grpSpPr>
        <p:grpSp>
          <p:nvGrpSpPr>
            <p:cNvPr id="5" name="Groupe 4"/>
            <p:cNvGrpSpPr/>
            <p:nvPr userDrawn="1"/>
          </p:nvGrpSpPr>
          <p:grpSpPr>
            <a:xfrm>
              <a:off x="-5228" y="5934327"/>
              <a:ext cx="12197230" cy="918411"/>
              <a:chOff x="-5228" y="5934327"/>
              <a:chExt cx="12197230" cy="918411"/>
            </a:xfrm>
          </p:grpSpPr>
          <p:sp>
            <p:nvSpPr>
              <p:cNvPr id="4" name="Rectangle 3"/>
              <p:cNvSpPr/>
              <p:nvPr/>
            </p:nvSpPr>
            <p:spPr bwMode="ltGray">
              <a:xfrm>
                <a:off x="0" y="5934327"/>
                <a:ext cx="12192002" cy="91841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2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uphemia"/>
                  <a:ea typeface="+mn-ea"/>
                  <a:cs typeface="+mn-cs"/>
                </a:endParaRPr>
              </a:p>
            </p:txBody>
          </p:sp>
          <p:sp>
            <p:nvSpPr>
              <p:cNvPr id="6" name="Rectangle 5"/>
              <p:cNvSpPr/>
              <p:nvPr/>
            </p:nvSpPr>
            <p:spPr bwMode="white">
              <a:xfrm>
                <a:off x="-5228" y="5934327"/>
                <a:ext cx="12188826" cy="762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sz="1800" dirty="0"/>
              </a:p>
            </p:txBody>
          </p:sp>
        </p:grpSp>
        <p:pic>
          <p:nvPicPr>
            <p:cNvPr id="18" name="Image 17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1384" y="6093296"/>
              <a:ext cx="1939760" cy="72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accel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accel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build="p">
        <p:tmplLst>
          <p:tmpl lvl="1">
            <p:tnLst>
              <p:par>
                <p:cTn presetID="2" presetClass="entr" presetSubtype="8" accel="5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©Interfel 2020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E3BF8A7-02EB-495D-9AAB-5EBFB04026EB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6" name="Tijdelijke aanduiding voor afbeelding 6"/>
          <p:cNvSpPr>
            <a:spLocks noGrp="1"/>
          </p:cNvSpPr>
          <p:nvPr>
            <p:ph type="pic" sz="quarter" idx="13" hasCustomPrompt="1"/>
          </p:nvPr>
        </p:nvSpPr>
        <p:spPr>
          <a:xfrm>
            <a:off x="695399" y="1297055"/>
            <a:ext cx="11027989" cy="5156283"/>
          </a:xfrm>
          <a:solidFill>
            <a:srgbClr val="D5D5D5"/>
          </a:solidFill>
        </p:spPr>
        <p:txBody>
          <a:bodyPr vert="horz" lIns="0" tIns="108000" rIns="0" bIns="288000" rtlCol="0" anchor="ctr">
            <a:normAutofit/>
          </a:bodyPr>
          <a:lstStyle>
            <a:lvl1pPr marL="182568" indent="-182568" algn="ctr">
              <a:buFont typeface="Arial" panose="020B0604020202020204" pitchFamily="34" charset="0"/>
              <a:buNone/>
              <a:defRPr lang="nl-NL" baseline="0" dirty="0"/>
            </a:lvl1pPr>
          </a:lstStyle>
          <a:p>
            <a:pPr marL="0" lvl="0" indent="0" algn="ctr">
              <a:lnSpc>
                <a:spcPct val="200000"/>
              </a:lnSpc>
            </a:pPr>
            <a:r>
              <a:rPr lang="en-GB" noProof="0" dirty="0"/>
              <a:t>Click here to insert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</p:spTree>
    <p:extLst>
      <p:ext uri="{BB962C8B-B14F-4D97-AF65-F5344CB8AC3E}">
        <p14:creationId xmlns:p14="http://schemas.microsoft.com/office/powerpoint/2010/main" val="361257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5402" y="188641"/>
            <a:ext cx="9289033" cy="914506"/>
          </a:xfrm>
        </p:spPr>
        <p:txBody>
          <a:bodyPr rtlCol="0" anchor="ctr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5402" y="3569115"/>
            <a:ext cx="3528393" cy="28122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000"/>
            </a:lvl1pPr>
            <a:lvl2pPr marL="457212" indent="0" algn="l" rtl="0">
              <a:buNone/>
              <a:defRPr sz="1200"/>
            </a:lvl2pPr>
            <a:lvl3pPr marL="914423" indent="0" algn="l" rtl="0">
              <a:buNone/>
              <a:defRPr sz="1000"/>
            </a:lvl3pPr>
            <a:lvl4pPr marL="1371634" indent="0" algn="l" rtl="0">
              <a:buNone/>
              <a:defRPr sz="900"/>
            </a:lvl4pPr>
            <a:lvl5pPr marL="1828846" indent="0" algn="l" rtl="0">
              <a:buNone/>
              <a:defRPr sz="900"/>
            </a:lvl5pPr>
            <a:lvl6pPr marL="2286057" indent="0" algn="l" rtl="0">
              <a:buNone/>
              <a:defRPr sz="900"/>
            </a:lvl6pPr>
            <a:lvl7pPr marL="2743268" indent="0" algn="l" rtl="0">
              <a:buNone/>
              <a:defRPr sz="900"/>
            </a:lvl7pPr>
            <a:lvl8pPr marL="3200480" indent="0" algn="l" rtl="0">
              <a:buNone/>
              <a:defRPr sz="900"/>
            </a:lvl8pPr>
            <a:lvl9pPr marL="3657692" indent="0" algn="l" rtl="0">
              <a:buNone/>
              <a:defRPr sz="900"/>
            </a:lvl9pPr>
          </a:lstStyle>
          <a:p>
            <a:pPr lvl="0" rtl="0"/>
            <a:r>
              <a:rPr lang="fr-FR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94213" y="1340768"/>
            <a:ext cx="7229177" cy="504056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/>
              <a:t>©Interfel 2020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BBF3B88-2348-4C1A-8AB1-976A2A259C5B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3"/>
          </p:nvPr>
        </p:nvSpPr>
        <p:spPr>
          <a:xfrm>
            <a:off x="695397" y="1340770"/>
            <a:ext cx="3528395" cy="199072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000"/>
            </a:lvl1pPr>
            <a:lvl2pPr marL="457212" indent="0" algn="l" rtl="0">
              <a:buNone/>
              <a:defRPr sz="1200"/>
            </a:lvl2pPr>
            <a:lvl3pPr marL="914423" indent="0" algn="l" rtl="0">
              <a:buNone/>
              <a:defRPr sz="1000"/>
            </a:lvl3pPr>
            <a:lvl4pPr marL="1371634" indent="0" algn="l" rtl="0">
              <a:buNone/>
              <a:defRPr sz="900"/>
            </a:lvl4pPr>
            <a:lvl5pPr marL="1828846" indent="0" algn="l" rtl="0">
              <a:buNone/>
              <a:defRPr sz="900"/>
            </a:lvl5pPr>
            <a:lvl6pPr marL="2286057" indent="0" algn="l" rtl="0">
              <a:buNone/>
              <a:defRPr sz="900"/>
            </a:lvl6pPr>
            <a:lvl7pPr marL="2743268" indent="0" algn="l" rtl="0">
              <a:buNone/>
              <a:defRPr sz="900"/>
            </a:lvl7pPr>
            <a:lvl8pPr marL="3200480" indent="0" algn="l" rtl="0">
              <a:buNone/>
              <a:defRPr sz="900"/>
            </a:lvl8pPr>
            <a:lvl9pPr marL="3657692" indent="0" algn="l" rtl="0">
              <a:buNone/>
              <a:defRPr sz="900"/>
            </a:lvl9pPr>
          </a:lstStyle>
          <a:p>
            <a:pPr lvl="0" rt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50% -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©Interfel 2020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1F48A58-A41F-44B2-BA32-257D5755AC5A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6" name="Tijdelijke aanduiding voor afbeelding 6"/>
          <p:cNvSpPr>
            <a:spLocks noGrp="1"/>
          </p:cNvSpPr>
          <p:nvPr>
            <p:ph type="pic" sz="quarter" idx="13" hasCustomPrompt="1"/>
          </p:nvPr>
        </p:nvSpPr>
        <p:spPr>
          <a:xfrm>
            <a:off x="695400" y="1343664"/>
            <a:ext cx="5400603" cy="5109672"/>
          </a:xfrm>
          <a:solidFill>
            <a:srgbClr val="D5D5D5"/>
          </a:solidFill>
        </p:spPr>
        <p:txBody>
          <a:bodyPr vert="horz" wrap="none" lIns="0" tIns="216000" rIns="0" bIns="288000" rtlCol="0" anchor="ctr" anchorCtr="1">
            <a:noAutofit/>
          </a:bodyPr>
          <a:lstStyle>
            <a:lvl1pPr marL="285757" indent="-285757" algn="ctr">
              <a:buFont typeface="Arial" panose="020B0604020202020204" pitchFamily="34" charset="0"/>
              <a:buNone/>
              <a:defRPr lang="nl-NL" baseline="0" dirty="0"/>
            </a:lvl1pPr>
          </a:lstStyle>
          <a:p>
            <a:pPr marL="0" lvl="0" indent="0" algn="ctr">
              <a:lnSpc>
                <a:spcPct val="200000"/>
              </a:lnSpc>
            </a:pPr>
            <a:r>
              <a:rPr lang="en-GB" noProof="0" dirty="0"/>
              <a:t>Click here to insert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 hasCustomPrompt="1"/>
          </p:nvPr>
        </p:nvSpPr>
        <p:spPr>
          <a:xfrm>
            <a:off x="6372290" y="1343664"/>
            <a:ext cx="5385113" cy="5109672"/>
          </a:xfrm>
          <a:solidFill>
            <a:srgbClr val="D5D5D5"/>
          </a:solidFill>
        </p:spPr>
        <p:txBody>
          <a:bodyPr vert="horz" wrap="none" lIns="0" tIns="216000" rIns="0" bIns="288000" rtlCol="0" anchor="ctr" anchorCtr="1">
            <a:noAutofit/>
          </a:bodyPr>
          <a:lstStyle>
            <a:lvl1pPr marL="182568" indent="-182568" algn="ctr">
              <a:buFont typeface="Arial" panose="020B0604020202020204" pitchFamily="34" charset="0"/>
              <a:buNone/>
              <a:defRPr lang="nl-NL" baseline="0" dirty="0"/>
            </a:lvl1pPr>
          </a:lstStyle>
          <a:p>
            <a:pPr marL="0" lvl="0" indent="0" algn="ctr">
              <a:lnSpc>
                <a:spcPct val="200000"/>
              </a:lnSpc>
            </a:pPr>
            <a:r>
              <a:rPr lang="en-GB" noProof="0" dirty="0"/>
              <a:t>Click here to insert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</p:spTree>
    <p:extLst>
      <p:ext uri="{BB962C8B-B14F-4D97-AF65-F5344CB8AC3E}">
        <p14:creationId xmlns:p14="http://schemas.microsoft.com/office/powerpoint/2010/main" val="33230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vignet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Tijdelijke aanduiding voor afbeelding 6"/>
          <p:cNvSpPr>
            <a:spLocks noGrp="1"/>
          </p:cNvSpPr>
          <p:nvPr>
            <p:ph type="pic" sz="quarter" idx="13" hasCustomPrompt="1"/>
          </p:nvPr>
        </p:nvSpPr>
        <p:spPr>
          <a:xfrm>
            <a:off x="695397" y="1343664"/>
            <a:ext cx="3600402" cy="2013328"/>
          </a:xfrm>
          <a:solidFill>
            <a:srgbClr val="D5D5D5"/>
          </a:solidFill>
        </p:spPr>
        <p:txBody>
          <a:bodyPr vert="horz" wrap="none" lIns="0" tIns="216000" rIns="0" bIns="288000" rtlCol="0" anchor="ctr" anchorCtr="1">
            <a:noAutofit/>
          </a:bodyPr>
          <a:lstStyle>
            <a:lvl1pPr marL="285757" indent="-285757" algn="ctr">
              <a:buFont typeface="Arial" panose="020B0604020202020204" pitchFamily="34" charset="0"/>
              <a:buNone/>
              <a:defRPr lang="nl-NL" baseline="0" dirty="0"/>
            </a:lvl1pPr>
          </a:lstStyle>
          <a:p>
            <a:pPr marL="0" lvl="0" indent="0" algn="ctr">
              <a:lnSpc>
                <a:spcPct val="200000"/>
              </a:lnSpc>
            </a:pPr>
            <a:r>
              <a:rPr lang="en-GB" noProof="0" dirty="0"/>
              <a:t>Click here to insert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2" name="Tijdelijke aanduiding voor afbeelding 6"/>
          <p:cNvSpPr>
            <a:spLocks noGrp="1"/>
          </p:cNvSpPr>
          <p:nvPr>
            <p:ph type="pic" sz="quarter" idx="15" hasCustomPrompt="1"/>
          </p:nvPr>
        </p:nvSpPr>
        <p:spPr>
          <a:xfrm>
            <a:off x="8201003" y="1343664"/>
            <a:ext cx="3600402" cy="2013328"/>
          </a:xfrm>
          <a:solidFill>
            <a:srgbClr val="D5D5D5"/>
          </a:solidFill>
        </p:spPr>
        <p:txBody>
          <a:bodyPr vert="horz" wrap="none" lIns="0" tIns="216000" rIns="0" bIns="288000" rtlCol="0" anchor="ctr" anchorCtr="1">
            <a:noAutofit/>
          </a:bodyPr>
          <a:lstStyle>
            <a:lvl1pPr marL="285757" indent="-285757" algn="ctr">
              <a:buFont typeface="Arial" panose="020B0604020202020204" pitchFamily="34" charset="0"/>
              <a:buNone/>
              <a:defRPr lang="nl-NL" baseline="0" dirty="0"/>
            </a:lvl1pPr>
          </a:lstStyle>
          <a:p>
            <a:pPr marL="0" lvl="0" indent="0" algn="ctr">
              <a:lnSpc>
                <a:spcPct val="200000"/>
              </a:lnSpc>
            </a:pPr>
            <a:r>
              <a:rPr lang="en-GB" noProof="0" dirty="0"/>
              <a:t>Click here to insert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3" name="Tijdelijke aanduiding voor afbeelding 6"/>
          <p:cNvSpPr>
            <a:spLocks noGrp="1"/>
          </p:cNvSpPr>
          <p:nvPr>
            <p:ph type="pic" sz="quarter" idx="16" hasCustomPrompt="1"/>
          </p:nvPr>
        </p:nvSpPr>
        <p:spPr>
          <a:xfrm>
            <a:off x="4448201" y="1347377"/>
            <a:ext cx="3600402" cy="2013328"/>
          </a:xfrm>
          <a:solidFill>
            <a:srgbClr val="D5D5D5"/>
          </a:solidFill>
        </p:spPr>
        <p:txBody>
          <a:bodyPr vert="horz" wrap="none" lIns="0" tIns="216000" rIns="0" bIns="288000" rtlCol="0" anchor="ctr" anchorCtr="1">
            <a:noAutofit/>
          </a:bodyPr>
          <a:lstStyle>
            <a:lvl1pPr marL="285757" indent="-285757" algn="ctr">
              <a:buFont typeface="Arial" panose="020B0604020202020204" pitchFamily="34" charset="0"/>
              <a:buNone/>
              <a:defRPr lang="nl-NL" baseline="0" dirty="0"/>
            </a:lvl1pPr>
          </a:lstStyle>
          <a:p>
            <a:pPr marL="0" lvl="0" indent="0" algn="ctr">
              <a:lnSpc>
                <a:spcPct val="200000"/>
              </a:lnSpc>
            </a:pPr>
            <a:r>
              <a:rPr lang="en-GB" noProof="0" dirty="0"/>
              <a:t>Click here to insert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6BAF184-14AE-4B16-A1F3-BF0E3A929FF8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©Interfel 2020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695399" y="3501008"/>
            <a:ext cx="11106005" cy="288032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3747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©Interfel 2020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E4C2F4B-BE48-4237-BE3F-AD4D7FEF225F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919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6"/>
          <p:cNvSpPr/>
          <p:nvPr userDrawn="1"/>
        </p:nvSpPr>
        <p:spPr bwMode="ltGray">
          <a:xfrm>
            <a:off x="1590" y="6583680"/>
            <a:ext cx="12188827" cy="27432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©Interfel 2020</a:t>
            </a:r>
            <a:endParaRPr lang="fr-FR" dirty="0"/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BFB45679-EB92-452C-9C5B-FE60E2F0DEC5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n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3"/>
          <p:cNvSpPr/>
          <p:nvPr userDrawn="1"/>
        </p:nvSpPr>
        <p:spPr bwMode="ltGray">
          <a:xfrm>
            <a:off x="-1" y="5301208"/>
            <a:ext cx="12192002" cy="155679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7" name="Rectangle 3"/>
          <p:cNvSpPr/>
          <p:nvPr userDrawn="1"/>
        </p:nvSpPr>
        <p:spPr bwMode="ltGray">
          <a:xfrm>
            <a:off x="-1" y="0"/>
            <a:ext cx="12192002" cy="10527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1705" y="2420888"/>
            <a:ext cx="4655424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79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de remplacement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6"/>
          <p:cNvSpPr/>
          <p:nvPr userDrawn="1"/>
        </p:nvSpPr>
        <p:spPr bwMode="ltGray">
          <a:xfrm>
            <a:off x="1590" y="6583680"/>
            <a:ext cx="12188827" cy="27432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 7"/>
          <p:cNvSpPr/>
          <p:nvPr userDrawn="1"/>
        </p:nvSpPr>
        <p:spPr bwMode="ltGray">
          <a:xfrm>
            <a:off x="0" y="0"/>
            <a:ext cx="4873753" cy="6582374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accent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413" y="2362202"/>
            <a:ext cx="3200400" cy="1990725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60413" y="4367308"/>
            <a:ext cx="3200400" cy="162201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12" indent="0" algn="l" rtl="0">
              <a:buNone/>
              <a:defRPr sz="1200"/>
            </a:lvl2pPr>
            <a:lvl3pPr marL="914423" indent="0" algn="l" rtl="0">
              <a:buNone/>
              <a:defRPr sz="1000"/>
            </a:lvl3pPr>
            <a:lvl4pPr marL="1371634" indent="0" algn="l" rtl="0">
              <a:buNone/>
              <a:defRPr sz="900"/>
            </a:lvl4pPr>
            <a:lvl5pPr marL="1828846" indent="0" algn="l" rtl="0">
              <a:buNone/>
              <a:defRPr sz="900"/>
            </a:lvl5pPr>
            <a:lvl6pPr marL="2286057" indent="0" algn="l" rtl="0">
              <a:buNone/>
              <a:defRPr sz="900"/>
            </a:lvl6pPr>
            <a:lvl7pPr marL="2743268" indent="0" algn="l" rtl="0">
              <a:buNone/>
              <a:defRPr sz="900"/>
            </a:lvl7pPr>
            <a:lvl8pPr marL="3200480" indent="0" algn="l" rtl="0">
              <a:buNone/>
              <a:defRPr sz="900"/>
            </a:lvl8pPr>
            <a:lvl9pPr marL="3657692" indent="0" algn="l" rtl="0">
              <a:buNone/>
              <a:defRPr sz="900"/>
            </a:lvl9pPr>
          </a:lstStyle>
          <a:p>
            <a:pPr lvl="0" rtl="0"/>
            <a:r>
              <a:rPr lang="fr-FR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62893" y="260648"/>
            <a:ext cx="6360496" cy="6192688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/>
              <a:t>©Interfel 2020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8BBF07CD-8644-46AD-965F-D619D1BA5259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17" name="Rectangle 5"/>
          <p:cNvSpPr/>
          <p:nvPr userDrawn="1"/>
        </p:nvSpPr>
        <p:spPr bwMode="white">
          <a:xfrm rot="5400000">
            <a:off x="-3263870" y="3263869"/>
            <a:ext cx="6582374" cy="546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dirty="0"/>
          </a:p>
        </p:txBody>
      </p:sp>
      <p:sp>
        <p:nvSpPr>
          <p:cNvPr id="18" name="bk object 16"/>
          <p:cNvSpPr/>
          <p:nvPr userDrawn="1"/>
        </p:nvSpPr>
        <p:spPr>
          <a:xfrm>
            <a:off x="12147847" y="5450402"/>
            <a:ext cx="50503" cy="117211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2405"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6"/>
          <p:cNvSpPr/>
          <p:nvPr userDrawn="1"/>
        </p:nvSpPr>
        <p:spPr bwMode="ltGray">
          <a:xfrm>
            <a:off x="1590" y="6583680"/>
            <a:ext cx="12188827" cy="27432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 7"/>
          <p:cNvSpPr/>
          <p:nvPr/>
        </p:nvSpPr>
        <p:spPr bwMode="ltGray">
          <a:xfrm>
            <a:off x="7315200" y="0"/>
            <a:ext cx="4873753" cy="68580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accent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23215" y="2362200"/>
            <a:ext cx="3200400" cy="1993392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0"/>
          <a:lstStyle>
            <a:lvl1pPr marL="0" indent="0" algn="ctr" rtl="0">
              <a:buNone/>
              <a:defRPr sz="3200">
                <a:solidFill>
                  <a:schemeClr val="tx2"/>
                </a:solidFill>
              </a:defRPr>
            </a:lvl1pPr>
            <a:lvl2pPr marL="457212" indent="0" algn="l" rtl="0">
              <a:buNone/>
              <a:defRPr sz="2800"/>
            </a:lvl2pPr>
            <a:lvl3pPr marL="914423" indent="0" algn="l" rtl="0">
              <a:buNone/>
              <a:defRPr sz="2400"/>
            </a:lvl3pPr>
            <a:lvl4pPr marL="1371634" indent="0" algn="l" rtl="0">
              <a:buNone/>
              <a:defRPr sz="2000"/>
            </a:lvl4pPr>
            <a:lvl5pPr marL="1828846" indent="0" algn="l" rtl="0">
              <a:buNone/>
              <a:defRPr sz="2000"/>
            </a:lvl5pPr>
            <a:lvl6pPr marL="2286057" indent="0" algn="l" rtl="0">
              <a:buNone/>
              <a:defRPr sz="2000"/>
            </a:lvl6pPr>
            <a:lvl7pPr marL="2743268" indent="0" algn="l" rtl="0">
              <a:buNone/>
              <a:defRPr sz="2000"/>
            </a:lvl7pPr>
            <a:lvl8pPr marL="3200480" indent="0" algn="l" rtl="0">
              <a:buNone/>
              <a:defRPr sz="2000"/>
            </a:lvl8pPr>
            <a:lvl9pPr marL="3657692" indent="0" algn="l" rtl="0">
              <a:buNone/>
              <a:defRPr sz="2000"/>
            </a:lvl9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23215" y="4355592"/>
            <a:ext cx="3200400" cy="1644614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12" indent="0" algn="l" rtl="0">
              <a:buNone/>
              <a:defRPr sz="1200"/>
            </a:lvl2pPr>
            <a:lvl3pPr marL="914423" indent="0" algn="l" rtl="0">
              <a:buNone/>
              <a:defRPr sz="1000"/>
            </a:lvl3pPr>
            <a:lvl4pPr marL="1371634" indent="0" algn="l" rtl="0">
              <a:buNone/>
              <a:defRPr sz="900"/>
            </a:lvl4pPr>
            <a:lvl5pPr marL="1828846" indent="0" algn="l" rtl="0">
              <a:buNone/>
              <a:defRPr sz="900"/>
            </a:lvl5pPr>
            <a:lvl6pPr marL="2286057" indent="0" algn="l" rtl="0">
              <a:buNone/>
              <a:defRPr sz="900"/>
            </a:lvl6pPr>
            <a:lvl7pPr marL="2743268" indent="0" algn="l" rtl="0">
              <a:buNone/>
              <a:defRPr sz="900"/>
            </a:lvl7pPr>
            <a:lvl8pPr marL="3200480" indent="0" algn="l" rtl="0">
              <a:buNone/>
              <a:defRPr sz="900"/>
            </a:lvl8pPr>
            <a:lvl9pPr marL="3657692" indent="0" algn="l" rtl="0">
              <a:buNone/>
              <a:defRPr sz="900"/>
            </a:lvl9pPr>
          </a:lstStyle>
          <a:p>
            <a:pPr lvl="0" rt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>
          <a:xfrm>
            <a:off x="7313739" y="6618950"/>
            <a:ext cx="3769570" cy="23905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©Interfel 2020</a:t>
            </a:r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12" name="Rectangle 5"/>
          <p:cNvSpPr/>
          <p:nvPr userDrawn="1"/>
        </p:nvSpPr>
        <p:spPr bwMode="white">
          <a:xfrm rot="5400000">
            <a:off x="8724900" y="3389595"/>
            <a:ext cx="6858000" cy="7620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5399" y="1340768"/>
            <a:ext cx="11027989" cy="5040560"/>
          </a:xfrm>
        </p:spPr>
        <p:txBody>
          <a:bodyPr rtlCol="0"/>
          <a:lstStyle>
            <a:lvl6pPr algn="l" rtl="0">
              <a:defRPr/>
            </a:lvl6pPr>
          </a:lstStyle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/>
              <a:t>©Interfel 2020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BB9BF78-ECA9-4651-A22C-5D06CD198037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5399" y="1143000"/>
            <a:ext cx="11027989" cy="2667000"/>
          </a:xfrm>
        </p:spPr>
        <p:txBody>
          <a:bodyPr rtlCol="0" anchor="ctr">
            <a:normAutofit/>
          </a:bodyPr>
          <a:lstStyle>
            <a:lvl1pPr algn="ctr" rtl="0">
              <a:defRPr sz="4800" b="1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691" y="3810000"/>
            <a:ext cx="11042699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accent6"/>
                </a:solidFill>
              </a:defRPr>
            </a:lvl1pPr>
            <a:lvl2pPr marL="457212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/>
              <a:t>©Interfel 2020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B50D7BF-D5C7-4556-80CB-A6052C881B40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 de remplac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95399" y="1143000"/>
            <a:ext cx="11027989" cy="2667000"/>
          </a:xfrm>
        </p:spPr>
        <p:txBody>
          <a:bodyPr rtlCol="0" anchor="ctr">
            <a:normAutofit/>
          </a:bodyPr>
          <a:lstStyle>
            <a:lvl1pPr algn="ctr" rtl="0">
              <a:defRPr sz="4800" b="1">
                <a:solidFill>
                  <a:schemeClr val="accent6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95399" y="3870176"/>
            <a:ext cx="11027989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accent6"/>
                </a:solidFill>
              </a:defRPr>
            </a:lvl1pPr>
            <a:lvl2pPr marL="457212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Modifiez les styles du texte du masque</a:t>
            </a:r>
          </a:p>
        </p:txBody>
      </p:sp>
      <p:sp>
        <p:nvSpPr>
          <p:cNvPr id="9" name="Rectangle 5"/>
          <p:cNvSpPr/>
          <p:nvPr userDrawn="1"/>
        </p:nvSpPr>
        <p:spPr bwMode="white">
          <a:xfrm>
            <a:off x="-2169" y="5652734"/>
            <a:ext cx="12189600" cy="762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dirty="0"/>
          </a:p>
        </p:txBody>
      </p:sp>
      <p:sp>
        <p:nvSpPr>
          <p:cNvPr id="8" name="Rectangle 5"/>
          <p:cNvSpPr/>
          <p:nvPr userDrawn="1"/>
        </p:nvSpPr>
        <p:spPr bwMode="white">
          <a:xfrm>
            <a:off x="-2166" y="5728935"/>
            <a:ext cx="12188827" cy="112645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dirty="0"/>
          </a:p>
        </p:txBody>
      </p:sp>
      <p:sp>
        <p:nvSpPr>
          <p:cNvPr id="12" name="Espace réservé du pied de page 5"/>
          <p:cNvSpPr>
            <a:spLocks noGrp="1"/>
          </p:cNvSpPr>
          <p:nvPr>
            <p:ph type="ftr" sz="quarter" idx="11"/>
          </p:nvPr>
        </p:nvSpPr>
        <p:spPr>
          <a:xfrm>
            <a:off x="3923558" y="6618950"/>
            <a:ext cx="7159753" cy="23774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©Interfel 2020</a:t>
            </a:r>
            <a:endParaRPr lang="fr-FR" dirty="0"/>
          </a:p>
        </p:txBody>
      </p:sp>
      <p:sp>
        <p:nvSpPr>
          <p:cNvPr id="13" name="Espace réservé de la date 4"/>
          <p:cNvSpPr>
            <a:spLocks noGrp="1"/>
          </p:cNvSpPr>
          <p:nvPr>
            <p:ph type="dt" sz="half" idx="10"/>
          </p:nvPr>
        </p:nvSpPr>
        <p:spPr>
          <a:xfrm>
            <a:off x="695399" y="6618950"/>
            <a:ext cx="960121" cy="23774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FCD4A7-A814-4E7D-9526-3B37C6F79E98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14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1083309" y="6618950"/>
            <a:ext cx="640080" cy="23774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0ECE5F2-81AA-4605-B028-6FBA391056AF}" type="slidenum">
              <a:rPr lang="fr-FR" smtClean="0"/>
              <a:pPr algn="r"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0419" y="143402"/>
            <a:ext cx="19397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2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5399" y="1412776"/>
            <a:ext cx="5217721" cy="49685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78880" y="1412776"/>
            <a:ext cx="5444508" cy="49685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/>
              <a:t>©Interfel 2020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8B360E-EF1C-4BE5-9C8F-4AD9B496FFBD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A0ECE5F2-81AA-4605-B028-6FBA391056AF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95399" y="1340769"/>
            <a:ext cx="5400000" cy="810593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 cap="none" baseline="0"/>
            </a:lvl1pPr>
            <a:lvl2pPr marL="457212" indent="0" algn="l" rtl="0">
              <a:buNone/>
              <a:defRPr sz="2000" b="1"/>
            </a:lvl2pPr>
            <a:lvl3pPr marL="914423" indent="0" algn="l" rtl="0">
              <a:buNone/>
              <a:defRPr sz="1800" b="1"/>
            </a:lvl3pPr>
            <a:lvl4pPr marL="1371634" indent="0" algn="l" rtl="0">
              <a:buNone/>
              <a:defRPr sz="1600" b="1"/>
            </a:lvl4pPr>
            <a:lvl5pPr marL="1828846" indent="0" algn="l" rtl="0">
              <a:buNone/>
              <a:defRPr sz="1600" b="1"/>
            </a:lvl5pPr>
            <a:lvl6pPr marL="2286057" indent="0" algn="l" rtl="0">
              <a:buNone/>
              <a:defRPr sz="1600" b="1"/>
            </a:lvl6pPr>
            <a:lvl7pPr marL="2743268" indent="0" algn="l" rtl="0">
              <a:buNone/>
              <a:defRPr sz="1600" b="1"/>
            </a:lvl7pPr>
            <a:lvl8pPr marL="3200480" indent="0" algn="l" rtl="0">
              <a:buNone/>
              <a:defRPr sz="1600" b="1"/>
            </a:lvl8pPr>
            <a:lvl9pPr marL="3657692" indent="0" algn="l" rtl="0">
              <a:buNone/>
              <a:defRPr sz="1600" b="1"/>
            </a:lvl9pPr>
          </a:lstStyle>
          <a:p>
            <a:pPr lvl="0" rt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5397" y="2276872"/>
            <a:ext cx="5400000" cy="4104456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323388" y="1340769"/>
            <a:ext cx="5400000" cy="810593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 cap="none" baseline="0"/>
            </a:lvl1pPr>
            <a:lvl2pPr marL="457212" indent="0" algn="l" rtl="0">
              <a:buNone/>
              <a:defRPr sz="2000" b="1"/>
            </a:lvl2pPr>
            <a:lvl3pPr marL="914423" indent="0" algn="l" rtl="0">
              <a:buNone/>
              <a:defRPr sz="1800" b="1"/>
            </a:lvl3pPr>
            <a:lvl4pPr marL="1371634" indent="0" algn="l" rtl="0">
              <a:buNone/>
              <a:defRPr sz="1600" b="1"/>
            </a:lvl4pPr>
            <a:lvl5pPr marL="1828846" indent="0" algn="l" rtl="0">
              <a:buNone/>
              <a:defRPr sz="1600" b="1"/>
            </a:lvl5pPr>
            <a:lvl6pPr marL="2286057" indent="0" algn="l" rtl="0">
              <a:buNone/>
              <a:defRPr sz="1600" b="1"/>
            </a:lvl6pPr>
            <a:lvl7pPr marL="2743268" indent="0" algn="l" rtl="0">
              <a:buNone/>
              <a:defRPr sz="1600" b="1"/>
            </a:lvl7pPr>
            <a:lvl8pPr marL="3200480" indent="0" algn="l" rtl="0">
              <a:buNone/>
              <a:defRPr sz="1600" b="1"/>
            </a:lvl8pPr>
            <a:lvl9pPr marL="3657692" indent="0" algn="l" rtl="0">
              <a:buNone/>
              <a:defRPr sz="1600" b="1"/>
            </a:lvl9pPr>
          </a:lstStyle>
          <a:p>
            <a:pPr lvl="0" rt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323388" y="2276872"/>
            <a:ext cx="5400000" cy="4104456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/>
              <a:t>©Interfel 2020</a:t>
            </a:r>
            <a:endParaRPr lang="fr-FR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9E2FBB-8AB5-4DD3-B5BF-9C7AB0F8BF94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695397" y="188640"/>
            <a:ext cx="9217024" cy="864096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/>
              <a:t>©Interfel 2020</a:t>
            </a:r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D6A0FA3-82F5-4631-9113-8C49F919A74B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695399" y="1340768"/>
            <a:ext cx="11027989" cy="504056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©Interfel 2020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0BD3B04-4EC2-4B83-9BAE-15A01670B9AC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151787" y="1297052"/>
            <a:ext cx="7571604" cy="515628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 hasCustomPrompt="1"/>
          </p:nvPr>
        </p:nvSpPr>
        <p:spPr>
          <a:xfrm>
            <a:off x="695399" y="1297055"/>
            <a:ext cx="3228156" cy="5156283"/>
          </a:xfrm>
          <a:solidFill>
            <a:srgbClr val="D5D5D5"/>
          </a:solidFill>
        </p:spPr>
        <p:txBody>
          <a:bodyPr vert="horz" lIns="0" tIns="108000" rIns="0" bIns="288000" rtlCol="0" anchor="ctr">
            <a:normAutofit/>
          </a:bodyPr>
          <a:lstStyle>
            <a:lvl1pPr marL="182568" indent="-182568" algn="ctr">
              <a:buFont typeface="Arial" panose="020B0604020202020204" pitchFamily="34" charset="0"/>
              <a:buNone/>
              <a:defRPr lang="nl-NL" baseline="0" dirty="0"/>
            </a:lvl1pPr>
          </a:lstStyle>
          <a:p>
            <a:pPr marL="0" lvl="0" indent="0" algn="ctr">
              <a:lnSpc>
                <a:spcPct val="200000"/>
              </a:lnSpc>
            </a:pPr>
            <a:r>
              <a:rPr lang="en-GB" noProof="0" dirty="0"/>
              <a:t>Click here to insert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</p:spTree>
    <p:extLst>
      <p:ext uri="{BB962C8B-B14F-4D97-AF65-F5344CB8AC3E}">
        <p14:creationId xmlns:p14="http://schemas.microsoft.com/office/powerpoint/2010/main" val="331821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©Interfel 2020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DF09424-14EE-4D01-ADF8-608AEA4DE770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6" name="Tijdelijke aanduiding voor afbeelding 6"/>
          <p:cNvSpPr>
            <a:spLocks noGrp="1"/>
          </p:cNvSpPr>
          <p:nvPr>
            <p:ph type="pic" sz="quarter" idx="13" hasCustomPrompt="1"/>
          </p:nvPr>
        </p:nvSpPr>
        <p:spPr>
          <a:xfrm>
            <a:off x="572884" y="1297052"/>
            <a:ext cx="7472096" cy="5156284"/>
          </a:xfrm>
          <a:solidFill>
            <a:srgbClr val="D5D5D5"/>
          </a:solidFill>
        </p:spPr>
        <p:txBody>
          <a:bodyPr tIns="108000" bIns="288000" anchor="ctr"/>
          <a:lstStyle>
            <a:lvl1pPr marL="0" indent="0" algn="ctr">
              <a:lnSpc>
                <a:spcPct val="200000"/>
              </a:lnSpc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8328249" y="1297052"/>
            <a:ext cx="3395140" cy="515628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/>
              <a:t>Modifiez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924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ltGray">
          <a:xfrm>
            <a:off x="1590" y="6583680"/>
            <a:ext cx="12188827" cy="27432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 7"/>
          <p:cNvSpPr/>
          <p:nvPr/>
        </p:nvSpPr>
        <p:spPr bwMode="white">
          <a:xfrm>
            <a:off x="1590" y="6583680"/>
            <a:ext cx="12188827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95401" y="188640"/>
            <a:ext cx="92170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95399" y="1340768"/>
            <a:ext cx="11027989" cy="5014312"/>
          </a:xfrm>
          <a:prstGeom prst="rect">
            <a:avLst/>
          </a:prstGeom>
        </p:spPr>
        <p:txBody>
          <a:bodyPr vert="horz" lIns="91440" tIns="46800" rIns="91440" bIns="45720" rtlCol="0" anchor="t">
            <a:normAutofit/>
          </a:bodyPr>
          <a:lstStyle/>
          <a:p>
            <a:pPr lvl="0" rtl="0"/>
            <a:r>
              <a:rPr lang="fr-FR" dirty="0"/>
              <a:t>Modifiez les styles du texte du masque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923558" y="6618950"/>
            <a:ext cx="7159753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©Interfel 2020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695399" y="6618950"/>
            <a:ext cx="960121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fld id="{9D9DCA96-87F9-46F3-ADA1-7E3A452CB63E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1083309" y="6618950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algn="r"/>
            <a:fld id="{CA8D9AD5-F248-4919-864A-CFD76CC027D6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10" name="Rectangle 5"/>
          <p:cNvSpPr/>
          <p:nvPr userDrawn="1"/>
        </p:nvSpPr>
        <p:spPr bwMode="white">
          <a:xfrm>
            <a:off x="3176" y="1052737"/>
            <a:ext cx="12188827" cy="762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dirty="0"/>
          </a:p>
        </p:txBody>
      </p:sp>
      <p:sp>
        <p:nvSpPr>
          <p:cNvPr id="11" name="bk object 16"/>
          <p:cNvSpPr/>
          <p:nvPr userDrawn="1"/>
        </p:nvSpPr>
        <p:spPr>
          <a:xfrm>
            <a:off x="12147847" y="5450402"/>
            <a:ext cx="50503" cy="1172119"/>
          </a:xfrm>
          <a:prstGeom prst="rect">
            <a:avLst/>
          </a:prstGeom>
          <a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2405"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" name="Rectangle 5"/>
          <p:cNvSpPr/>
          <p:nvPr userDrawn="1"/>
        </p:nvSpPr>
        <p:spPr bwMode="white">
          <a:xfrm>
            <a:off x="-137" y="1052737"/>
            <a:ext cx="684000" cy="762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dirty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8892" y="230853"/>
            <a:ext cx="19397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65" r:id="rId8"/>
    <p:sldLayoutId id="2147483667" r:id="rId9"/>
    <p:sldLayoutId id="2147483664" r:id="rId10"/>
    <p:sldLayoutId id="2147483656" r:id="rId11"/>
    <p:sldLayoutId id="2147483668" r:id="rId12"/>
    <p:sldLayoutId id="2147483672" r:id="rId13"/>
    <p:sldLayoutId id="2147483669" r:id="rId14"/>
    <p:sldLayoutId id="2147483655" r:id="rId15"/>
    <p:sldLayoutId id="2147483666" r:id="rId16"/>
    <p:sldLayoutId id="2147483663" r:id="rId17"/>
    <p:sldLayoutId id="2147483657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marL="0" indent="0" algn="l" defTabSz="914423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6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31478" indent="-285757" algn="l" defTabSz="914423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Tx/>
        <a:buBlip>
          <a:blip r:embed="rId22"/>
        </a:buBlip>
        <a:defRPr lang="fr-FR" sz="20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1pPr>
      <a:lvl2pPr marL="594375" indent="-228606" algn="l" defTabSz="914423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SzPct val="80000"/>
        <a:buFontTx/>
        <a:buBlip>
          <a:blip r:embed="rId23"/>
        </a:buBlip>
        <a:defRPr lang="fr-FR" sz="20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23" marR="0" indent="-228606" algn="l" defTabSz="914423" rtl="0" eaLnBrk="1" fontAlgn="auto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tx2"/>
        </a:buClr>
        <a:buSzPct val="80000"/>
        <a:buFontTx/>
        <a:buBlip>
          <a:blip r:embed="rId24"/>
        </a:buBlip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291622" indent="-285757" algn="l" defTabSz="914423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anose="05000000000000000000" pitchFamily="2" charset="2"/>
        <a:buChar char="§"/>
        <a:defRPr lang="fr-FR" sz="1800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1611670" indent="-285757" algn="l" defTabSz="914423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anose="05000000000000000000" pitchFamily="2" charset="2"/>
        <a:buChar char="§"/>
        <a:defRPr lang="fr-FR" sz="1800" kern="1200" dirty="0" smtClean="0">
          <a:solidFill>
            <a:schemeClr val="tx2"/>
          </a:solidFill>
          <a:latin typeface="+mn-lt"/>
          <a:ea typeface="+mn-ea"/>
          <a:cs typeface="+mn-cs"/>
        </a:defRPr>
      </a:lvl5pPr>
      <a:lvl6pPr marL="1931718" indent="-285757" algn="l" defTabSz="914423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fr-FR" sz="14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251766" indent="-285757" algn="l" defTabSz="914423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fr-FR" sz="14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571814" indent="-285757" algn="l" defTabSz="914423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fr-FR" sz="14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891862" indent="-285757" algn="l" defTabSz="914423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fr-FR" sz="1400" kern="1200" baseline="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40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m.burgevin@interfe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dirty="0">
                <a:solidFill>
                  <a:schemeClr val="accent1"/>
                </a:solidFill>
              </a:rPr>
              <a:t>           La Fête des fruits et légumes frais du 11 au 20 Juin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9416" y="1315563"/>
            <a:ext cx="7632848" cy="5040560"/>
          </a:xfrm>
        </p:spPr>
        <p:txBody>
          <a:bodyPr>
            <a:normAutofit lnSpcReduction="10000"/>
          </a:bodyPr>
          <a:lstStyle/>
          <a:p>
            <a:pPr marL="45721" indent="0">
              <a:buNone/>
            </a:pPr>
            <a:endParaRPr lang="fr-FR" sz="1800" dirty="0"/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prstClr val="black"/>
                </a:solidFill>
                <a:cs typeface="Arial" pitchFamily="34" charset="0"/>
              </a:rPr>
              <a:t>2021:</a:t>
            </a:r>
            <a:r>
              <a:rPr lang="fr-FR" sz="18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fr-FR" sz="1800" b="1" dirty="0">
                <a:solidFill>
                  <a:prstClr val="black"/>
                </a:solidFill>
                <a:cs typeface="Arial" pitchFamily="34" charset="0"/>
              </a:rPr>
              <a:t>l’Année internationale des fruits et légumes:</a:t>
            </a: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prstClr val="black"/>
              </a:solidFill>
              <a:cs typeface="Arial" pitchFamily="34" charset="0"/>
            </a:endParaRP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prstClr val="black"/>
                </a:solidFill>
                <a:cs typeface="Arial" pitchFamily="34" charset="0"/>
              </a:rPr>
              <a:t>Initiée par l’ONU, </a:t>
            </a:r>
            <a:r>
              <a:rPr lang="fr-FR" sz="1800" b="1" dirty="0">
                <a:solidFill>
                  <a:prstClr val="black"/>
                </a:solidFill>
                <a:cs typeface="Arial" pitchFamily="34" charset="0"/>
              </a:rPr>
              <a:t>l’Année internationale des fruits et légumes </a:t>
            </a:r>
            <a:r>
              <a:rPr lang="fr-FR" sz="1800" dirty="0">
                <a:solidFill>
                  <a:prstClr val="black"/>
                </a:solidFill>
                <a:cs typeface="Arial" pitchFamily="34" charset="0"/>
              </a:rPr>
              <a:t>représente</a:t>
            </a:r>
            <a:r>
              <a:rPr lang="fr-FR" sz="1800" b="1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fr-FR" sz="1800" dirty="0">
                <a:solidFill>
                  <a:prstClr val="black"/>
                </a:solidFill>
                <a:cs typeface="Arial" pitchFamily="34" charset="0"/>
              </a:rPr>
              <a:t>une chance rare de mettre en avant les fruits et légumes frais dans le cadre International. </a:t>
            </a: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prstClr val="black"/>
              </a:solidFill>
              <a:cs typeface="Arial" pitchFamily="34" charset="0"/>
            </a:endParaRP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prstClr val="black"/>
                </a:solidFill>
                <a:cs typeface="Arial" pitchFamily="34" charset="0"/>
              </a:rPr>
              <a:t>Organisée par INTERFEL, Parole &amp; Réaction invite ses adhérents à participer à cet événement.</a:t>
            </a: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prstClr val="black"/>
              </a:solidFill>
              <a:cs typeface="Arial" pitchFamily="34" charset="0"/>
            </a:endParaRP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prstClr val="black"/>
                </a:solidFill>
                <a:cs typeface="Arial" pitchFamily="34" charset="0"/>
              </a:rPr>
              <a:t>Laissez libre cours à votre imagination et lancez-vous dans la préparation d’une recette originale à base de fruits et/ou légumes. Envoyez ensuite une photo ou vidéo de votre réalisation à </a:t>
            </a:r>
            <a:r>
              <a:rPr lang="fr-FR" sz="1800" dirty="0" err="1">
                <a:solidFill>
                  <a:prstClr val="black"/>
                </a:solidFill>
                <a:cs typeface="Arial" pitchFamily="34" charset="0"/>
              </a:rPr>
              <a:t>Malorie</a:t>
            </a:r>
            <a:r>
              <a:rPr lang="fr-FR" sz="1800" dirty="0">
                <a:solidFill>
                  <a:prstClr val="black"/>
                </a:solidFill>
                <a:cs typeface="Arial" pitchFamily="34" charset="0"/>
              </a:rPr>
              <a:t> BURGEVIN: </a:t>
            </a:r>
            <a:r>
              <a:rPr lang="fr-FR" sz="1600" b="1" i="1" dirty="0">
                <a:ea typeface="Copperplate Gothic Bold" charset="0"/>
                <a:cs typeface="Copperplate Gothic Bold" charset="0"/>
                <a:hlinkClick r:id="rId2"/>
              </a:rPr>
              <a:t>m.burgevin@interfel.com</a:t>
            </a:r>
            <a:endParaRPr lang="fr-FR" sz="1600" b="1" i="1" dirty="0">
              <a:ea typeface="Copperplate Gothic Bold" charset="0"/>
              <a:cs typeface="Copperplate Gothic Bold" charset="0"/>
            </a:endParaRP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600" b="1" i="1" dirty="0">
              <a:ea typeface="Copperplate Gothic Bold" charset="0"/>
              <a:cs typeface="Copperplate Gothic Bold" charset="0"/>
            </a:endParaRP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prstClr val="black"/>
                </a:solidFill>
                <a:cs typeface="Arial" pitchFamily="34" charset="0"/>
              </a:rPr>
              <a:t>Les plus belles réalisations seront récompensées et publiées sur notre site internet et les réseaux sociaux.</a:t>
            </a: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prstClr val="black"/>
              </a:solidFill>
              <a:cs typeface="Arial" pitchFamily="34" charset="0"/>
            </a:endParaRP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prstClr val="black"/>
                </a:solidFill>
                <a:cs typeface="Arial" pitchFamily="34" charset="0"/>
              </a:rPr>
              <a:t>Les fruits et légumes: un atout santé cardiovasculaire !</a:t>
            </a: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prstClr val="black"/>
              </a:solidFill>
              <a:cs typeface="Arial" pitchFamily="34" charset="0"/>
            </a:endParaRPr>
          </a:p>
          <a:p>
            <a:pPr marL="4572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/>
              <a:t>©Interfel 2020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BF78-ECA9-4651-A22C-5D06CD198037}" type="datetime1">
              <a:rPr lang="fr-FR" smtClean="0"/>
              <a:t>29/05/2021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A8D9AD5-F248-4919-864A-CFD76CC027D6}" type="slidenum">
              <a:rPr lang="fr-FR" smtClean="0"/>
              <a:pPr algn="r"/>
              <a:t>1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3299" y="5247803"/>
            <a:ext cx="1899165" cy="123973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1" t="9051" r="9351" b="22700"/>
          <a:stretch/>
        </p:blipFill>
        <p:spPr>
          <a:xfrm>
            <a:off x="8472264" y="1287757"/>
            <a:ext cx="3582676" cy="352839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68037" y="4564026"/>
            <a:ext cx="2232619" cy="177489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13AC2CC-351A-4404-8CDB-1486BA1C382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-5891"/>
            <a:ext cx="1833918" cy="105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34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rporate template 16:9">
  <a:themeElements>
    <a:clrScheme name="Personnalisé 7">
      <a:dk1>
        <a:srgbClr val="000000"/>
      </a:dk1>
      <a:lt1>
        <a:srgbClr val="FFFFFF"/>
      </a:lt1>
      <a:dk2>
        <a:srgbClr val="000000"/>
      </a:dk2>
      <a:lt2>
        <a:srgbClr val="D5D5D5"/>
      </a:lt2>
      <a:accent1>
        <a:srgbClr val="DD2B14"/>
      </a:accent1>
      <a:accent2>
        <a:srgbClr val="E67426"/>
      </a:accent2>
      <a:accent3>
        <a:srgbClr val="F3A213"/>
      </a:accent3>
      <a:accent4>
        <a:srgbClr val="97BF27"/>
      </a:accent4>
      <a:accent5>
        <a:srgbClr val="F3A213"/>
      </a:accent5>
      <a:accent6>
        <a:srgbClr val="DD2B14"/>
      </a:accent6>
      <a:hlink>
        <a:srgbClr val="DD2B14"/>
      </a:hlink>
      <a:folHlink>
        <a:srgbClr val="F3A213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ppt Fruits &amp; Légumes Frais" id="{95A4683F-B524-4BED-8B35-509FD1745A6B}" vid="{07D1EE0E-5501-47B3-94D7-E2250E13FFD1}"/>
    </a:ext>
  </a:extLst>
</a:theme>
</file>

<file path=ppt/theme/theme2.xml><?xml version="1.0" encoding="utf-8"?>
<a:theme xmlns:a="http://schemas.openxmlformats.org/drawingml/2006/main" name="Thème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17391</TotalTime>
  <Words>141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Corbel</vt:lpstr>
      <vt:lpstr>Euphemia</vt:lpstr>
      <vt:lpstr>Wingdings</vt:lpstr>
      <vt:lpstr>Corporate template 16:9</vt:lpstr>
      <vt:lpstr>           La Fête des fruits et légumes frais du 11 au 20 Juin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FETE des fruits et légumes frais 2021</dc:title>
  <dc:creator>Alain Tran</dc:creator>
  <cp:lastModifiedBy>Kristina Taylor</cp:lastModifiedBy>
  <cp:revision>546</cp:revision>
  <cp:lastPrinted>2020-11-17T16:29:11Z</cp:lastPrinted>
  <dcterms:created xsi:type="dcterms:W3CDTF">2020-07-21T13:42:14Z</dcterms:created>
  <dcterms:modified xsi:type="dcterms:W3CDTF">2021-05-29T13:51:58Z</dcterms:modified>
</cp:coreProperties>
</file>